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79B4"/>
    <a:srgbClr val="FF197C"/>
    <a:srgbClr val="1FB79C"/>
    <a:srgbClr val="6B1721"/>
    <a:srgbClr val="1C5052"/>
    <a:srgbClr val="B58024"/>
    <a:srgbClr val="348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CA6049-D8E2-4A38-812A-293237CEFCB1}" v="19" dt="2024-07-17T19:35:43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são Hortegal" userId="c82852e4137ae1af" providerId="LiveId" clId="{E1CA6049-D8E2-4A38-812A-293237CEFCB1}"/>
    <pc:docChg chg="custSel addSld delSld modSld modMainMaster">
      <pc:chgData name="Sansão Hortegal" userId="c82852e4137ae1af" providerId="LiveId" clId="{E1CA6049-D8E2-4A38-812A-293237CEFCB1}" dt="2024-07-17T19:35:43.847" v="64"/>
      <pc:docMkLst>
        <pc:docMk/>
      </pc:docMkLst>
      <pc:sldChg chg="new">
        <pc:chgData name="Sansão Hortegal" userId="c82852e4137ae1af" providerId="LiveId" clId="{E1CA6049-D8E2-4A38-812A-293237CEFCB1}" dt="2024-07-17T01:08:22.207" v="62" actId="680"/>
        <pc:sldMkLst>
          <pc:docMk/>
          <pc:sldMk cId="1204429340" sldId="257"/>
        </pc:sldMkLst>
      </pc:sldChg>
      <pc:sldChg chg="new del">
        <pc:chgData name="Sansão Hortegal" userId="c82852e4137ae1af" providerId="LiveId" clId="{E1CA6049-D8E2-4A38-812A-293237CEFCB1}" dt="2024-07-17T01:08:19.086" v="61" actId="47"/>
        <pc:sldMkLst>
          <pc:docMk/>
          <pc:sldMk cId="2650829806" sldId="257"/>
        </pc:sldMkLst>
      </pc:sldChg>
      <pc:sldChg chg="del setBg">
        <pc:chgData name="Sansão Hortegal" userId="c82852e4137ae1af" providerId="LiveId" clId="{E1CA6049-D8E2-4A38-812A-293237CEFCB1}" dt="2024-07-17T01:08:11.466" v="57" actId="47"/>
        <pc:sldMkLst>
          <pc:docMk/>
          <pc:sldMk cId="4050618437" sldId="257"/>
        </pc:sldMkLst>
      </pc:sldChg>
      <pc:sldChg chg="new del">
        <pc:chgData name="Sansão Hortegal" userId="c82852e4137ae1af" providerId="LiveId" clId="{E1CA6049-D8E2-4A38-812A-293237CEFCB1}" dt="2024-07-17T01:08:17.984" v="60" actId="47"/>
        <pc:sldMkLst>
          <pc:docMk/>
          <pc:sldMk cId="2899967919" sldId="258"/>
        </pc:sldMkLst>
      </pc:sldChg>
      <pc:sldMasterChg chg="modSldLayout">
        <pc:chgData name="Sansão Hortegal" userId="c82852e4137ae1af" providerId="LiveId" clId="{E1CA6049-D8E2-4A38-812A-293237CEFCB1}" dt="2024-07-17T19:35:43.847" v="64"/>
        <pc:sldMasterMkLst>
          <pc:docMk/>
          <pc:sldMasterMk cId="4128706020" sldId="2147483648"/>
        </pc:sldMasterMkLst>
        <pc:sldLayoutChg chg="addSp delSp modSp mod setBg">
          <pc:chgData name="Sansão Hortegal" userId="c82852e4137ae1af" providerId="LiveId" clId="{E1CA6049-D8E2-4A38-812A-293237CEFCB1}" dt="2024-07-17T19:35:43.847" v="64"/>
          <pc:sldLayoutMkLst>
            <pc:docMk/>
            <pc:sldMasterMk cId="4128706020" sldId="2147483648"/>
            <pc:sldLayoutMk cId="979270765" sldId="2147483649"/>
          </pc:sldLayoutMkLst>
          <pc:spChg chg="mod">
            <ac:chgData name="Sansão Hortegal" userId="c82852e4137ae1af" providerId="LiveId" clId="{E1CA6049-D8E2-4A38-812A-293237CEFCB1}" dt="2024-07-17T01:03:14.111" v="16" actId="14100"/>
            <ac:spMkLst>
              <pc:docMk/>
              <pc:sldMasterMk cId="4128706020" sldId="2147483648"/>
              <pc:sldLayoutMk cId="979270765" sldId="2147483649"/>
              <ac:spMk id="3" creationId="{2D3CBD95-4D2A-D258-655F-A75DF20233C8}"/>
            </ac:spMkLst>
          </pc:spChg>
          <pc:spChg chg="mod">
            <ac:chgData name="Sansão Hortegal" userId="c82852e4137ae1af" providerId="LiveId" clId="{E1CA6049-D8E2-4A38-812A-293237CEFCB1}" dt="2024-07-17T01:03:14.111" v="16" actId="14100"/>
            <ac:spMkLst>
              <pc:docMk/>
              <pc:sldMasterMk cId="4128706020" sldId="2147483648"/>
              <pc:sldLayoutMk cId="979270765" sldId="2147483649"/>
              <ac:spMk id="9" creationId="{13627410-EE42-346C-547E-3BD1B6F8C71E}"/>
            </ac:spMkLst>
          </pc:spChg>
          <pc:cxnChg chg="add del mod">
            <ac:chgData name="Sansão Hortegal" userId="c82852e4137ae1af" providerId="LiveId" clId="{E1CA6049-D8E2-4A38-812A-293237CEFCB1}" dt="2024-07-17T01:02:39.318" v="13" actId="478"/>
            <ac:cxnSpMkLst>
              <pc:docMk/>
              <pc:sldMasterMk cId="4128706020" sldId="2147483648"/>
              <pc:sldLayoutMk cId="979270765" sldId="2147483649"/>
              <ac:cxnSpMk id="4" creationId="{799F95CF-534E-A164-CB98-37B9C21E9E39}"/>
            </ac:cxnSpMkLst>
          </pc:cxnChg>
          <pc:cxnChg chg="add del mod">
            <ac:chgData name="Sansão Hortegal" userId="c82852e4137ae1af" providerId="LiveId" clId="{E1CA6049-D8E2-4A38-812A-293237CEFCB1}" dt="2024-07-17T01:03:18.783" v="17" actId="478"/>
            <ac:cxnSpMkLst>
              <pc:docMk/>
              <pc:sldMasterMk cId="4128706020" sldId="2147483648"/>
              <pc:sldLayoutMk cId="979270765" sldId="2147483649"/>
              <ac:cxnSpMk id="5" creationId="{51A40B34-1B31-27BE-3C12-3A33FB486202}"/>
            </ac:cxnSpMkLst>
          </pc:cxnChg>
        </pc:sldLayoutChg>
        <pc:sldLayoutChg chg="modSp mod setBg">
          <pc:chgData name="Sansão Hortegal" userId="c82852e4137ae1af" providerId="LiveId" clId="{E1CA6049-D8E2-4A38-812A-293237CEFCB1}" dt="2024-07-17T01:08:05.793" v="56"/>
          <pc:sldLayoutMkLst>
            <pc:docMk/>
            <pc:sldMasterMk cId="4128706020" sldId="2147483648"/>
            <pc:sldLayoutMk cId="3714783114" sldId="2147483650"/>
          </pc:sldLayoutMkLst>
          <pc:spChg chg="mod">
            <ac:chgData name="Sansão Hortegal" userId="c82852e4137ae1af" providerId="LiveId" clId="{E1CA6049-D8E2-4A38-812A-293237CEFCB1}" dt="2024-07-17T01:07:14.687" v="52" actId="14100"/>
            <ac:spMkLst>
              <pc:docMk/>
              <pc:sldMasterMk cId="4128706020" sldId="2147483648"/>
              <pc:sldLayoutMk cId="3714783114" sldId="2147483650"/>
              <ac:spMk id="2" creationId="{F76AE605-46FE-E74F-2E5B-CCF065F5EF57}"/>
            </ac:spMkLst>
          </pc:spChg>
          <pc:spChg chg="mod">
            <ac:chgData name="Sansão Hortegal" userId="c82852e4137ae1af" providerId="LiveId" clId="{E1CA6049-D8E2-4A38-812A-293237CEFCB1}" dt="2024-07-17T01:06:14.301" v="40" actId="1076"/>
            <ac:spMkLst>
              <pc:docMk/>
              <pc:sldMasterMk cId="4128706020" sldId="2147483648"/>
              <pc:sldLayoutMk cId="3714783114" sldId="2147483650"/>
              <ac:spMk id="3" creationId="{BD83606C-4492-4770-D2C0-FCA0A297A82C}"/>
            </ac:spMkLst>
          </pc:spChg>
          <pc:spChg chg="mod">
            <ac:chgData name="Sansão Hortegal" userId="c82852e4137ae1af" providerId="LiveId" clId="{E1CA6049-D8E2-4A38-812A-293237CEFCB1}" dt="2024-07-17T01:04:57.985" v="29" actId="14100"/>
            <ac:spMkLst>
              <pc:docMk/>
              <pc:sldMasterMk cId="4128706020" sldId="2147483648"/>
              <pc:sldLayoutMk cId="3714783114" sldId="2147483650"/>
              <ac:spMk id="8" creationId="{B256BFA4-0ABA-0E24-CA83-36621096131A}"/>
            </ac:spMkLst>
          </pc:spChg>
          <pc:spChg chg="mod">
            <ac:chgData name="Sansão Hortegal" userId="c82852e4137ae1af" providerId="LiveId" clId="{E1CA6049-D8E2-4A38-812A-293237CEFCB1}" dt="2024-07-17T01:05:06.249" v="31" actId="14100"/>
            <ac:spMkLst>
              <pc:docMk/>
              <pc:sldMasterMk cId="4128706020" sldId="2147483648"/>
              <pc:sldLayoutMk cId="3714783114" sldId="2147483650"/>
              <ac:spMk id="10" creationId="{4CB7515C-8B2D-B3F1-4070-064E42FB6244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03-3457-4039-BA4A-60514612ACFF}" type="datetimeFigureOut">
              <a:rPr lang="pt-BR" smtClean="0"/>
              <a:t>17/07/2024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E248-7F3F-4909-A1B9-3015C5041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D3CBD95-4D2A-D258-655F-A75DF20233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9620" y="4505587"/>
            <a:ext cx="10494244" cy="934156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 e Coautores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13627410-EE42-346C-547E-3BD1B6F8C7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9620" y="2583766"/>
            <a:ext cx="10494243" cy="191685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pt-BR" dirty="0"/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979270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F1A47-A7DA-816A-E269-2EDA0D0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6981D6-899D-F1C0-3196-1477638D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60972-9D8E-CF27-D510-7FDE55B4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F1E008-A141-00AB-E86F-36C4BF48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C3059-999E-1D54-411E-34FCD466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BD6FB-7D70-1328-F573-CD7397219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36D88A-CC84-6C7E-5E68-CF166800A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1D12EA-1ABF-82D1-6CED-1CBD0DDF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9B3C14-785C-5979-2690-29B9368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D69DE-561F-C020-63EE-86F7FA6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4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B256BFA4-0ABA-0E24-CA83-3662109613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7721" y="441959"/>
            <a:ext cx="10561320" cy="73879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4CB7515C-8B2D-B3F1-4070-064E42FB624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7722" y="1444396"/>
            <a:ext cx="10561319" cy="4864963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pt-BR" dirty="0"/>
              <a:t>Inserir conteúdo</a:t>
            </a:r>
          </a:p>
        </p:txBody>
      </p:sp>
      <p:sp>
        <p:nvSpPr>
          <p:cNvPr id="2" name="Espaço Reservado para Número de Slide 5">
            <a:extLst>
              <a:ext uri="{FF2B5EF4-FFF2-40B4-BE49-F238E27FC236}">
                <a16:creationId xmlns:a16="http://schemas.microsoft.com/office/drawing/2014/main" id="{F76AE605-46FE-E74F-2E5B-CCF065F5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94720" y="6442710"/>
            <a:ext cx="657225" cy="190814"/>
          </a:xfrm>
        </p:spPr>
        <p:txBody>
          <a:bodyPr anchor="ctr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F2751239-973F-4C05-9DD6-18F2DB3B3AAF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83606C-4492-4770-D2C0-FCA0A297A82C}"/>
              </a:ext>
            </a:extLst>
          </p:cNvPr>
          <p:cNvSpPr txBox="1"/>
          <p:nvPr userDrawn="1"/>
        </p:nvSpPr>
        <p:spPr>
          <a:xfrm>
            <a:off x="1539240" y="6386861"/>
            <a:ext cx="9601200" cy="3114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Encontro de Gênero do GAEP: “Gênero para além das fronteiras: tendências contemporâneas na América Latina e no Sul Global”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85E31-A133-3868-9A66-0E1CFFCD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BE0472-82DF-C34C-21DC-74B8E564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1DF8DC-C79C-7E75-3D96-B757424E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FBE90-8D26-8B09-32FD-B727D96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CE42A7-33E1-BC4B-69FF-8B9BC30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B73EA-852A-40DA-04D9-A3100E4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DD522-C664-7154-0531-575CF6CB3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06F2AC-5733-2BEB-2125-B00730F0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3EBF06-CC8D-9D02-19FF-1B0322A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F90196-A417-907A-0A97-E57B1516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79C2BA-81B9-A849-32ED-2F88316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09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49E80-8014-FEE6-FB3F-21FC05B2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F78A7B-5D1B-7B87-B73B-98D8B28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4545CE-31BE-B7E7-710F-99271B9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210403B-612F-00DA-8753-C230DDE1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0AB8B88-1F1B-0DDD-DF11-72D543EA7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A6FEAF-F79D-8F84-89FA-28EA237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866E3F-9B51-5259-CE1D-8160F0DC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8CE3C7-CFF2-AA20-9EE8-6090AB2B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6DC5E-C5E9-D795-8686-FFC4ABB8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F4B5E7-FB02-D0D3-E671-CFD5AB7E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449734-A4A7-A463-9E01-5FF258DB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23E827-2148-431E-E5A7-42D3DCD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BCA23AC-33A1-E34B-782A-1F5F6D0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BF2534-BDFE-34C3-BFB7-8500DC2E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91F5923-5635-A8D2-6AB0-F8058A79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C976-94C6-4967-5E26-A5946040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EF587-063C-79DD-77B5-61677A7F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51D962-8A42-CF15-FB07-D52BE6A72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5B1414-2A7C-8108-322F-7BDD30A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1A938F-6B7C-7F6D-609B-207F367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0D5233-11F4-65C0-7A29-DB5AEDC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8A398-643B-6321-57DE-5ADFEE87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4B0ED83-2196-2650-FC16-D0DD6DE9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5A9BFA-F604-ED47-D757-5DEF26D7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355DE1-5CFD-01AD-5441-6CD3EFE8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2BD3C-B74D-C743-66BE-2E0E4E0C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5896E8-3C03-5B1E-70CE-00A2D57E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1EA613-479B-4EFC-7BB7-0AA3AFFF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9EF2AF-B4B4-CA56-57B2-9E2B0387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5B28A1-B32A-00C6-9EB5-302A4840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7571A9-66B8-26C7-6847-AAB91CE1C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EC8277-136A-F7A6-571D-622A7783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1C1A6E24-57BA-3DB2-D860-EBCDB7B53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B103CB-85BB-ECA4-608B-C7743FC63B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88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528AA353-EC75-C62B-56D3-FB1D17AD37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B0AB4F-4F55-BB80-24F7-E01388A714C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3BC8A5A-4173-29AC-36EC-F94955B97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4429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10" baseType="lpstr">
      <vt:lpstr>Aharoni</vt:lpstr>
      <vt:lpstr>Arial</vt:lpstr>
      <vt:lpstr>Bell MT</vt:lpstr>
      <vt:lpstr>Book Antiqua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 Neto</dc:creator>
  <cp:lastModifiedBy>Sansão Hortegal</cp:lastModifiedBy>
  <cp:revision>2</cp:revision>
  <dcterms:created xsi:type="dcterms:W3CDTF">2022-08-03T11:57:15Z</dcterms:created>
  <dcterms:modified xsi:type="dcterms:W3CDTF">2024-07-17T19:35:49Z</dcterms:modified>
</cp:coreProperties>
</file>